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ira Mono" panose="020B0509050000020004" pitchFamily="49" charset="0"/>
      <p:regular r:id="rId12"/>
    </p:embeddedFont>
    <p:embeddedFont>
      <p:font typeface="Fira Sans" panose="020B05030500000200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E692FE-2007-4725-9911-DBCDA84E181F}">
          <p14:sldIdLst>
            <p14:sldId id="256"/>
          </p14:sldIdLst>
        </p14:section>
        <p14:section name="Untitled Section" id="{8B031159-7146-4E20-8B0C-7AA78025A77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0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Inventory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inventory management system is designed to streamline your organization's inventory processes, enhancing efficiency and visibility across all stages of the supply chain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484721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Key Features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673322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862965" y="4750832"/>
            <a:ext cx="186095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673322"/>
            <a:ext cx="279034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Real-Time Tracking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5120164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 instant visibility into your inventory levels, allowing you to make informed decisions and prevent stockouts.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673322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7557968" y="4750832"/>
            <a:ext cx="186095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67332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Automated Alerts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5120164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Receive timely notifications about low stock, expiring items, and other critical events, ensuring proactive management.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22065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862965" y="6298168"/>
            <a:ext cx="186095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22065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Centralized Data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a unified database of all inventory information, eliminating inconsistencies and improving data accuracy.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0658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7557968" y="6298168"/>
            <a:ext cx="186095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220658"/>
            <a:ext cx="356544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Navigate the system effortlessly with intuitive menus, dashboards, and customizable reports.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7F24D4-8E44-350B-7BF7-BD786981A0BC}"/>
              </a:ext>
            </a:extLst>
          </p:cNvPr>
          <p:cNvSpPr/>
          <p:nvPr/>
        </p:nvSpPr>
        <p:spPr>
          <a:xfrm>
            <a:off x="12511668" y="7745590"/>
            <a:ext cx="2118732" cy="446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151" y="531733"/>
            <a:ext cx="521946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Inventory Tracking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1757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66478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62356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6366153" y="1716048"/>
            <a:ext cx="17395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166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Receiving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166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incoming shipments, verify quantities, and update inventory levels accurately.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78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474748"/>
          </a:solidFill>
          <a:ln/>
        </p:spPr>
      </p:sp>
      <p:sp>
        <p:nvSpPr>
          <p:cNvPr id="11" name="Shape 8"/>
          <p:cNvSpPr/>
          <p:nvPr/>
        </p:nvSpPr>
        <p:spPr>
          <a:xfrm>
            <a:off x="62356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6366153" y="3332798"/>
            <a:ext cx="17395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16654" y="323611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Storage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66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warehouse space effectively, optimize storage locations, and ensure proper handling of goods.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78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47474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56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6366153" y="4949547"/>
            <a:ext cx="17395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16654" y="4852868"/>
            <a:ext cx="275403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Picking and Packing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166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 order fulfillment processes by tracking stock availability, creating picking lists, and ensuring accurate packing.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78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474748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56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22" name="Text 19"/>
          <p:cNvSpPr/>
          <p:nvPr/>
        </p:nvSpPr>
        <p:spPr>
          <a:xfrm>
            <a:off x="6366153" y="6566297"/>
            <a:ext cx="17395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166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Shipping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166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outgoing shipments, generate tracking numbers, and provide customers with real-time updates.</a:t>
            </a:r>
            <a:endParaRPr lang="en-US" sz="15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836EDF-D7E9-41F6-FEBD-2FB46F8CD216}"/>
              </a:ext>
            </a:extLst>
          </p:cNvPr>
          <p:cNvSpPr/>
          <p:nvPr/>
        </p:nvSpPr>
        <p:spPr>
          <a:xfrm>
            <a:off x="12511668" y="7745590"/>
            <a:ext cx="2118732" cy="446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Demand Forecasting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Historical Data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 past sales data to identify seasonal trends, demand patterns, and other factors influencing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5648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679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Utilize advanced algorithms to forecast future demand, taking into account historical data, market trends, and external factors.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Optimized Inventory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11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supply and demand effectively by adjusting stock levels based on accurate demand forecasts, minimizing waste and maximizing profitability.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D2F10B-6B49-F2A0-E7CF-D369D60F7191}"/>
              </a:ext>
            </a:extLst>
          </p:cNvPr>
          <p:cNvSpPr/>
          <p:nvPr/>
        </p:nvSpPr>
        <p:spPr>
          <a:xfrm>
            <a:off x="12511668" y="7745590"/>
            <a:ext cx="2118732" cy="446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538" y="538520"/>
            <a:ext cx="5857994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Automated Reordering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2863" y="1636990"/>
            <a:ext cx="263485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Set Reorder Points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28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 specific thresholds for each product, triggering automatic reordering when stock levels fall below a certain point.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2863" y="3199328"/>
            <a:ext cx="365938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Automated Purchase Orders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28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automatically generates purchase orders for suppliers based on predefined reorder points and stock levels.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2863" y="4761667"/>
            <a:ext cx="248840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Vendor Management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28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with vendor systems to manage inventory flow and ensure timely delivery of goods.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2863" y="6324005"/>
            <a:ext cx="35130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Stock Level Optimization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28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Prevent overstocking and stockouts by adjusting reorder points based on demand fluctuations and lead times.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0403"/>
            <a:ext cx="728376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Reporting and Analytics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140" y="4196953"/>
            <a:ext cx="13152120" cy="3454956"/>
          </a:xfrm>
          <a:prstGeom prst="roundRect">
            <a:avLst>
              <a:gd name="adj" fmla="val 9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6760" y="4204573"/>
            <a:ext cx="13136880" cy="606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7858" y="4338876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Inventory Turnover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0108" y="4338876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the rate at which inventory is sold and replenished.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6760" y="4811077"/>
            <a:ext cx="13136880" cy="9444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7858" y="4945380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Sales Performance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0108" y="4945380"/>
            <a:ext cx="61424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sales trends, identify top-selling products, and measure customer demand.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6760" y="5755481"/>
            <a:ext cx="13136880" cy="9444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7858" y="5889784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Stock Levels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0108" y="5889784"/>
            <a:ext cx="61424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inventory levels across different locations and product categories.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6760" y="6699885"/>
            <a:ext cx="13136880" cy="9444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7858" y="6834188"/>
            <a:ext cx="61424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Lead Times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0108" y="6834188"/>
            <a:ext cx="61424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the time it takes for suppliers to deliver goods, ensuring timely restocking.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1B360D-6E2A-F636-FBB6-96ABB1BEFF95}"/>
              </a:ext>
            </a:extLst>
          </p:cNvPr>
          <p:cNvSpPr/>
          <p:nvPr/>
        </p:nvSpPr>
        <p:spPr>
          <a:xfrm>
            <a:off x="12511668" y="7745590"/>
            <a:ext cx="2118732" cy="446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583168"/>
            <a:ext cx="5302448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Integrations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6" y="1564124"/>
            <a:ext cx="530185" cy="5301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236" y="2306360"/>
            <a:ext cx="3180398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E-commerce Platforms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236" y="2764869"/>
            <a:ext cx="367069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Sync inventory levels with online stores, ensuring accurate product availability and seamless order fulfillment.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68" y="1564124"/>
            <a:ext cx="530185" cy="5301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068" y="2306360"/>
            <a:ext cx="3021449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Accounting Software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068" y="2764869"/>
            <a:ext cx="367069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 inventory-related transactions, improving financial accuracy and reducing manual data entry.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6" y="4757976"/>
            <a:ext cx="530185" cy="5301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236" y="5500211"/>
            <a:ext cx="27034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Shipping Carriers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2236" y="5958721"/>
            <a:ext cx="3670697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with shipping platforms to generate labels, track shipments, and provide real-time delivery updates.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68" y="4757976"/>
            <a:ext cx="530185" cy="5301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068" y="5500211"/>
            <a:ext cx="3670697" cy="66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Customer Relationship Management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068" y="6290072"/>
            <a:ext cx="3670697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with CRM systems to access customer data, personalize interactions, and provide relevant product recommendations.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adopting an effective inventory management system, organizations can gain significant advantages, including improved efficiency, reduced costs, enhanced customer satisfaction, and increased profitability.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EEDF8-198B-AFB7-49B6-9FDF6ECA4DE4}"/>
              </a:ext>
            </a:extLst>
          </p:cNvPr>
          <p:cNvSpPr/>
          <p:nvPr/>
        </p:nvSpPr>
        <p:spPr>
          <a:xfrm>
            <a:off x="12511668" y="7745590"/>
            <a:ext cx="2118732" cy="446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further information on inventory management systems, consult reputable resources such as industry publications, research reports, and online forums.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9D1B6-DC17-5296-D5B9-57705FD71277}"/>
              </a:ext>
            </a:extLst>
          </p:cNvPr>
          <p:cNvSpPr/>
          <p:nvPr/>
        </p:nvSpPr>
        <p:spPr>
          <a:xfrm>
            <a:off x="12511668" y="7745590"/>
            <a:ext cx="2118732" cy="446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529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Fira Mono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mohan kosuru</cp:lastModifiedBy>
  <cp:revision>2</cp:revision>
  <dcterms:created xsi:type="dcterms:W3CDTF">2024-09-26T16:39:29Z</dcterms:created>
  <dcterms:modified xsi:type="dcterms:W3CDTF">2024-09-26T17:30:24Z</dcterms:modified>
</cp:coreProperties>
</file>